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20F61DBC-B7FD-47EB-BB6C-346CE2D76E69}" type="datetimeFigureOut">
              <a:rPr lang="es-MX" smtClean="0"/>
              <a:t>22/03/2013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7C2C9-D391-4C12-A44E-96B23EA9D6BF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El seseo en Miami 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Ana Karina Hernández Vega</a:t>
            </a:r>
            <a:endParaRPr lang="es-MX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3285"/>
            <a:ext cx="3465501" cy="32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74630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39952" y="1052736"/>
            <a:ext cx="4213835" cy="5056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La isla de Cuba, junto con Puerto Rico y la República Dominicana fueron los primeros lugares del continente americano a los que llegaron los colonizadores españoles y desde ellas se hacían las expediciones al continente.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79512" y="1196752"/>
            <a:ext cx="29523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/>
              <a:t>Origen del español en MIAMI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104950625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79028" y="959716"/>
            <a:ext cx="4658735" cy="5077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los primeros emigrantes españoles eran en su mayoría canarios y andaluces con las características típicas </a:t>
            </a:r>
            <a:r>
              <a:rPr lang="es-MX" dirty="0" smtClean="0"/>
              <a:t>la mayoría de los inmigrantes  en Miami son cubanos. </a:t>
            </a:r>
          </a:p>
        </p:txBody>
      </p:sp>
    </p:spTree>
    <p:extLst>
      <p:ext uri="{BB962C8B-B14F-4D97-AF65-F5344CB8AC3E}">
        <p14:creationId xmlns:p14="http://schemas.microsoft.com/office/powerpoint/2010/main" val="19944388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5969619" cy="4447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64746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79028" y="959716"/>
            <a:ext cx="4658735" cy="5077623"/>
          </a:xfrm>
        </p:spPr>
        <p:txBody>
          <a:bodyPr>
            <a:normAutofit fontScale="92500" lnSpcReduction="20000"/>
          </a:bodyPr>
          <a:lstStyle/>
          <a:p>
            <a:endParaRPr lang="es-MX" dirty="0" smtClean="0"/>
          </a:p>
          <a:p>
            <a:endParaRPr lang="es-MX" dirty="0"/>
          </a:p>
          <a:p>
            <a:pPr marL="0" indent="0">
              <a:buNone/>
            </a:pPr>
            <a:r>
              <a:rPr lang="es-MX" dirty="0" smtClean="0"/>
              <a:t>con </a:t>
            </a:r>
            <a:r>
              <a:rPr lang="es-MX" dirty="0"/>
              <a:t>aspiración de /s/ en</a:t>
            </a:r>
          </a:p>
          <a:p>
            <a:pPr marL="0" indent="0">
              <a:buNone/>
            </a:pPr>
            <a:r>
              <a:rPr lang="es-MX" dirty="0"/>
              <a:t>posición final de sílaba</a:t>
            </a:r>
            <a:r>
              <a:rPr lang="es-MX" dirty="0" smtClean="0"/>
              <a:t>,</a:t>
            </a:r>
          </a:p>
          <a:p>
            <a:pPr marL="0" indent="0">
              <a:buNone/>
            </a:pPr>
            <a:r>
              <a:rPr lang="es-MX" dirty="0" smtClean="0"/>
              <a:t> El </a:t>
            </a:r>
            <a:r>
              <a:rPr lang="es-MX" dirty="0"/>
              <a:t>paso de los años se ha dejado notar y esa diferenciación de modalidades es hoy prácticamente inidentificable, principalmente por la llegada de cubanos en los años sesenta. </a:t>
            </a:r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395536" y="2132856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Seseo cubano en </a:t>
            </a:r>
            <a:r>
              <a:rPr lang="es-MX" sz="3200" dirty="0"/>
              <a:t>M</a:t>
            </a:r>
            <a:r>
              <a:rPr lang="es-MX" sz="3200" dirty="0" smtClean="0"/>
              <a:t>iami </a:t>
            </a:r>
            <a:endParaRPr lang="es-MX" sz="3200" dirty="0"/>
          </a:p>
        </p:txBody>
      </p:sp>
      <p:pic>
        <p:nvPicPr>
          <p:cNvPr id="2050" name="Picture 2" descr="http://newsimg.bbc.co.uk/media/images/42657000/gif/_42657009_cuba_florida_map2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37112"/>
            <a:ext cx="2510586" cy="187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6955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79912" y="764704"/>
            <a:ext cx="4752528" cy="52726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MX" dirty="0"/>
              <a:t>como las que también se localizan en Miami </a:t>
            </a:r>
            <a:r>
              <a:rPr lang="es-MX" dirty="0" smtClean="0"/>
              <a:t> y el cambio de l por  </a:t>
            </a:r>
            <a:r>
              <a:rPr lang="es-MX" dirty="0"/>
              <a:t>r en posición final de </a:t>
            </a:r>
            <a:r>
              <a:rPr lang="es-MX" dirty="0" smtClean="0"/>
              <a:t>sílaba </a:t>
            </a:r>
          </a:p>
          <a:p>
            <a:pPr marL="0" indent="0">
              <a:buNone/>
            </a:pPr>
            <a:r>
              <a:rPr lang="es-MX" dirty="0" err="1" smtClean="0">
                <a:solidFill>
                  <a:srgbClr val="FF0000"/>
                </a:solidFill>
              </a:rPr>
              <a:t>cuelpo</a:t>
            </a:r>
            <a:r>
              <a:rPr lang="es-MX" dirty="0" smtClean="0">
                <a:solidFill>
                  <a:srgbClr val="FF0000"/>
                </a:solidFill>
              </a:rPr>
              <a:t> </a:t>
            </a:r>
            <a:r>
              <a:rPr lang="es-MX" dirty="0">
                <a:solidFill>
                  <a:srgbClr val="FF0000"/>
                </a:solidFill>
              </a:rPr>
              <a:t>‘cuerpo’, </a:t>
            </a:r>
            <a:r>
              <a:rPr lang="es-MX" dirty="0" err="1">
                <a:solidFill>
                  <a:srgbClr val="FF0000"/>
                </a:solidFill>
              </a:rPr>
              <a:t>goldo</a:t>
            </a:r>
            <a:r>
              <a:rPr lang="es-MX" dirty="0">
                <a:solidFill>
                  <a:srgbClr val="FF0000"/>
                </a:solidFill>
              </a:rPr>
              <a:t> ‘</a:t>
            </a:r>
            <a:r>
              <a:rPr lang="es-MX" dirty="0" smtClean="0">
                <a:solidFill>
                  <a:srgbClr val="FF0000"/>
                </a:solidFill>
              </a:rPr>
              <a:t>gordo’</a:t>
            </a:r>
          </a:p>
          <a:p>
            <a:pPr marL="0" indent="0">
              <a:buNone/>
            </a:pPr>
            <a:r>
              <a:rPr lang="es-MX" dirty="0" smtClean="0"/>
              <a:t>Todas </a:t>
            </a:r>
            <a:r>
              <a:rPr lang="es-MX" dirty="0"/>
              <a:t>estas </a:t>
            </a:r>
            <a:r>
              <a:rPr lang="es-MX" dirty="0" smtClean="0"/>
              <a:t>características</a:t>
            </a:r>
            <a:r>
              <a:rPr lang="es-MX" dirty="0"/>
              <a:t> </a:t>
            </a:r>
            <a:r>
              <a:rPr lang="es-MX" dirty="0" smtClean="0"/>
              <a:t>del  Caribe </a:t>
            </a:r>
            <a:r>
              <a:rPr lang="es-MX" dirty="0"/>
              <a:t>hispánico, aunque alguna de ellas se presenta aquí con una mayor intensidad, como la asimilación de consonantes finales de sílaba a la consonante siguiente:</a:t>
            </a:r>
          </a:p>
          <a:p>
            <a:pPr marL="0" indent="0">
              <a:buNone/>
            </a:pPr>
            <a:r>
              <a:rPr lang="es-MX" dirty="0" err="1" smtClean="0"/>
              <a:t>bacco‘barco</a:t>
            </a:r>
            <a:r>
              <a:rPr lang="es-MX" dirty="0" smtClean="0"/>
              <a:t>’ </a:t>
            </a:r>
          </a:p>
          <a:p>
            <a:pPr marL="0" indent="0">
              <a:buNone/>
            </a:pPr>
            <a:r>
              <a:rPr lang="es-MX" dirty="0" err="1" smtClean="0"/>
              <a:t>catta‘carta</a:t>
            </a:r>
            <a:r>
              <a:rPr lang="es-MX" dirty="0" smtClean="0"/>
              <a:t>’,</a:t>
            </a:r>
          </a:p>
          <a:p>
            <a:pPr marL="0" indent="0">
              <a:buNone/>
            </a:pPr>
            <a:r>
              <a:rPr lang="es-MX" dirty="0" err="1" smtClean="0"/>
              <a:t>secca‘cerca</a:t>
            </a:r>
            <a:r>
              <a:rPr lang="es-MX" dirty="0"/>
              <a:t>’.</a:t>
            </a:r>
          </a:p>
          <a:p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 rot="-4500000">
            <a:off x="-791249" y="2716918"/>
            <a:ext cx="5064953" cy="202144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OTRAS CARACTERISTICAS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7761183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443070">
            <a:off x="3461291" y="2308517"/>
            <a:ext cx="4658735" cy="5077623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Gracias por su atención </a:t>
            </a:r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7091"/>
            <a:ext cx="4080470" cy="3238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938585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TC101859865[[fn=Kilter]]</Template>
  <TotalTime>40</TotalTime>
  <Words>194</Words>
  <Application>Microsoft Office PowerPoint</Application>
  <PresentationFormat>Presentación en pantalla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Kilter</vt:lpstr>
      <vt:lpstr>El seseo en Miami </vt:lpstr>
      <vt:lpstr>Presentación de PowerPoint</vt:lpstr>
      <vt:lpstr>Presentación de PowerPoint</vt:lpstr>
      <vt:lpstr>Presentación de PowerPoint</vt:lpstr>
      <vt:lpstr>Presentación de PowerPoint</vt:lpstr>
      <vt:lpstr>OTRAS CARACTERISTICAS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seseo en Miami</dc:title>
  <dc:creator>UANE</dc:creator>
  <cp:lastModifiedBy>UANE</cp:lastModifiedBy>
  <cp:revision>4</cp:revision>
  <dcterms:created xsi:type="dcterms:W3CDTF">2013-03-22T21:48:19Z</dcterms:created>
  <dcterms:modified xsi:type="dcterms:W3CDTF">2013-03-22T22:28:26Z</dcterms:modified>
</cp:coreProperties>
</file>