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02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2E24D-10D3-4BD4-8705-8280B44EF01D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557A98-F22A-46A1-BD6B-337921AB12D3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557A98-F22A-46A1-BD6B-337921AB12D3}" type="slidenum">
              <a:rPr lang="es-MX" smtClean="0"/>
              <a:pPr/>
              <a:t>1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F4DAC-156A-46D7-8CF8-7A9DE11AF021}" type="datetimeFigureOut">
              <a:rPr lang="es-MX" smtClean="0"/>
              <a:pPr/>
              <a:t>15/09/2011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E0306-5C64-478E-86B9-C62BA20DDD2C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476672" y="3707904"/>
            <a:ext cx="5829300" cy="1960033"/>
          </a:xfrm>
        </p:spPr>
        <p:txBody>
          <a:bodyPr/>
          <a:lstStyle/>
          <a:p>
            <a:r>
              <a:rPr lang="es-MX" dirty="0" smtClean="0"/>
              <a:t>FLASH CARDS UNIT </a:t>
            </a:r>
            <a:r>
              <a:rPr lang="es-MX" dirty="0" smtClean="0"/>
              <a:t>1</a:t>
            </a:r>
            <a:endParaRPr lang="es-MX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80728" y="5652120"/>
            <a:ext cx="4800600" cy="974576"/>
          </a:xfrm>
        </p:spPr>
        <p:txBody>
          <a:bodyPr/>
          <a:lstStyle/>
          <a:p>
            <a:r>
              <a:rPr lang="es-MX" dirty="0" err="1" smtClean="0"/>
              <a:t>Teacher’s</a:t>
            </a:r>
            <a:r>
              <a:rPr lang="es-MX" dirty="0" smtClean="0"/>
              <a:t> Material.</a:t>
            </a:r>
            <a:endParaRPr lang="es-MX" dirty="0"/>
          </a:p>
        </p:txBody>
      </p:sp>
      <p:pic>
        <p:nvPicPr>
          <p:cNvPr id="4" name="Objeto 1"/>
          <p:cNvPicPr>
            <a:picLocks noChangeArrowheads="1"/>
          </p:cNvPicPr>
          <p:nvPr/>
        </p:nvPicPr>
        <p:blipFill>
          <a:blip r:embed="rId3" cstate="print"/>
          <a:srcRect l="-13312" r="-10135" b="-349"/>
          <a:stretch>
            <a:fillRect/>
          </a:stretch>
        </p:blipFill>
        <p:spPr bwMode="auto">
          <a:xfrm>
            <a:off x="1988840" y="1187624"/>
            <a:ext cx="2844316" cy="268829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8</Words>
  <Application>Microsoft Office PowerPoint</Application>
  <PresentationFormat>Presentación en pantalla (4:3)</PresentationFormat>
  <Paragraphs>3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FLASH CARDS UNIT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FLASH CARDS UNIT 1</dc:title>
  <dc:creator>Lupita Soriano</dc:creator>
  <cp:lastModifiedBy>Lupita Soriano</cp:lastModifiedBy>
  <cp:revision>5</cp:revision>
  <dcterms:created xsi:type="dcterms:W3CDTF">2011-09-15T18:34:11Z</dcterms:created>
  <dcterms:modified xsi:type="dcterms:W3CDTF">2011-09-15T21:35:36Z</dcterms:modified>
</cp:coreProperties>
</file>