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94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C3B343-FCEC-4965-AD92-17D652153FC3}" type="datetimeFigureOut">
              <a:rPr lang="es-MX" smtClean="0"/>
              <a:t>18/10/2011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5344C6-BA3A-4EA8-9D0B-85D79655A133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5344C6-BA3A-4EA8-9D0B-85D79655A133}" type="slidenum">
              <a:rPr lang="es-MX" smtClean="0"/>
              <a:t>1</a:t>
            </a:fld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5344C6-BA3A-4EA8-9D0B-85D79655A133}" type="slidenum">
              <a:rPr lang="es-MX" smtClean="0"/>
              <a:t>2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608F-E417-4E58-A452-F5EF85317F93}" type="datetimeFigureOut">
              <a:rPr lang="es-MX" smtClean="0"/>
              <a:t>18/10/2011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5CC3F-10A7-4ACC-921D-5E0B2CD79E7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608F-E417-4E58-A452-F5EF85317F93}" type="datetimeFigureOut">
              <a:rPr lang="es-MX" smtClean="0"/>
              <a:t>18/10/2011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5CC3F-10A7-4ACC-921D-5E0B2CD79E7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608F-E417-4E58-A452-F5EF85317F93}" type="datetimeFigureOut">
              <a:rPr lang="es-MX" smtClean="0"/>
              <a:t>18/10/2011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5CC3F-10A7-4ACC-921D-5E0B2CD79E7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608F-E417-4E58-A452-F5EF85317F93}" type="datetimeFigureOut">
              <a:rPr lang="es-MX" smtClean="0"/>
              <a:t>18/10/2011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5CC3F-10A7-4ACC-921D-5E0B2CD79E7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608F-E417-4E58-A452-F5EF85317F93}" type="datetimeFigureOut">
              <a:rPr lang="es-MX" smtClean="0"/>
              <a:t>18/10/2011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5CC3F-10A7-4ACC-921D-5E0B2CD79E7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608F-E417-4E58-A452-F5EF85317F93}" type="datetimeFigureOut">
              <a:rPr lang="es-MX" smtClean="0"/>
              <a:t>18/10/2011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5CC3F-10A7-4ACC-921D-5E0B2CD79E7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608F-E417-4E58-A452-F5EF85317F93}" type="datetimeFigureOut">
              <a:rPr lang="es-MX" smtClean="0"/>
              <a:t>18/10/2011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5CC3F-10A7-4ACC-921D-5E0B2CD79E7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608F-E417-4E58-A452-F5EF85317F93}" type="datetimeFigureOut">
              <a:rPr lang="es-MX" smtClean="0"/>
              <a:t>18/10/2011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5CC3F-10A7-4ACC-921D-5E0B2CD79E7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608F-E417-4E58-A452-F5EF85317F93}" type="datetimeFigureOut">
              <a:rPr lang="es-MX" smtClean="0"/>
              <a:t>18/10/2011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5CC3F-10A7-4ACC-921D-5E0B2CD79E7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608F-E417-4E58-A452-F5EF85317F93}" type="datetimeFigureOut">
              <a:rPr lang="es-MX" smtClean="0"/>
              <a:t>18/10/2011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5CC3F-10A7-4ACC-921D-5E0B2CD79E7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608F-E417-4E58-A452-F5EF85317F93}" type="datetimeFigureOut">
              <a:rPr lang="es-MX" smtClean="0"/>
              <a:t>18/10/2011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5CC3F-10A7-4ACC-921D-5E0B2CD79E7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1608F-E417-4E58-A452-F5EF85317F93}" type="datetimeFigureOut">
              <a:rPr lang="es-MX" smtClean="0"/>
              <a:t>18/10/2011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5CC3F-10A7-4ACC-921D-5E0B2CD79E71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hispanoteca.eu/Lexikon%20der%20Linguistik/g/GENERATIVE%20SEMANTIK%20%20%20Sem%C3%A1ntica%20generativa.ht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Fuentes de internet: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hlinkClick r:id="rId3"/>
              </a:rPr>
              <a:t>http://hispanoteca.eu/Lexikon%20der%20Linguistik/g/GENERATIVE%20SEMANTIK%20%20%20Sem%C3%A1ntica%20generativa.htm</a:t>
            </a:r>
            <a:endParaRPr lang="es-MX" dirty="0" smtClean="0"/>
          </a:p>
          <a:p>
            <a:endParaRPr lang="es-MX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9</Words>
  <Application>Microsoft Office PowerPoint</Application>
  <PresentationFormat>Presentación en pantalla (4:3)</PresentationFormat>
  <Paragraphs>4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Fuentes de internet: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Lupita Soriano</dc:creator>
  <cp:lastModifiedBy>Lupita Soriano</cp:lastModifiedBy>
  <cp:revision>4</cp:revision>
  <dcterms:created xsi:type="dcterms:W3CDTF">2011-10-19T00:15:29Z</dcterms:created>
  <dcterms:modified xsi:type="dcterms:W3CDTF">2011-10-19T00:54:17Z</dcterms:modified>
</cp:coreProperties>
</file>